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49913B-A254-9CB9-48B1-253C0B1DA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B4E922F-0569-1E12-8A51-D3E9CEB0C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F82C7A-B03A-438C-0E53-05516D9D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53C98-88B0-3549-6182-0D2940CE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9AC0EE-4D0E-BFA5-5F73-BD0866768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00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10BB4-91E9-824E-10A8-6932179A0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69B71D-1981-313E-17BE-25DA0A2AF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552E2C-BCAA-C34F-5BEC-E8891B97F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66B590-4928-74F6-EBC9-FB64D5B6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1C75F2-6EBD-3214-685A-B2758C31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6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12AAFA5-A208-48DA-2BE1-05966216D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8FFC70A-2127-2FAA-BA9A-388842BF2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0444EA-BF5C-3AC3-9734-F36557368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A7EEDD-E23F-CFE8-3306-510536B90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DF9352-B7D5-4347-D565-43D0362D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83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7B37A4-91B8-3A49-F52F-84453669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B3A4A4-C691-6E98-9B54-60B4677F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5049D-D449-9426-7658-33EA86EE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17FA3-D935-8481-4CE4-88EAAD6A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6BF73E-9D5A-0BA8-5437-00610756F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02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2FED44-3EFC-D9F2-3E77-48806434D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1C207F-F202-2993-D957-B3470D540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CB1D51-8567-5D29-D5E0-9546FAE7E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1442A9-8F62-4A13-DACB-5488DFD7E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2891EF-2E9E-E53C-9387-10686D399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17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D1270-0DBE-7713-7CCF-C584FAFB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475379-4654-7326-81C1-ECABB617C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8CA44B-21D8-FA20-C0C7-103EC2619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14995D-64A4-1388-E0ED-B03745BCB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678D84-8768-D202-D87B-47CBE91C8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A6B955-BD72-5635-AD58-96DB8C48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4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F618C-FED7-DAF2-7EC4-577B94BF9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6B5144-60DC-87AD-78CB-44103E59C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A11CB4-ECC7-D833-F335-A6E299115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329E02A-AB1E-17F7-E939-3131F90A0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BC167F-CB6F-CB25-F151-639F9A164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84785C3-764F-3DDC-B7F7-A22237A5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8694DC-803D-755F-EC7C-CB707710B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5440F0-266A-51ED-CF6D-539EB8C0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54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E8E35A-1325-8426-5A08-76929D91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7999579-A336-55E4-5EB6-BB2F58625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5A5A2EC-9354-2BFD-9E30-7FC9959A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D7A7C8E-BE92-45B3-3513-F21FBCBE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1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9FDA61-25A1-C235-25E4-B96FA7DB2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E41C36-B25E-7E73-56A0-FA5E48F39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B15046-8055-1EF4-BD45-040D8C71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31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996FA-22CA-F996-9C9A-6C7BC8BC3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EA6FF6-840B-7CDD-BCB0-D7370EDA2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AC03D0-16DB-0F02-0F08-2F9EF1C5F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28B1D1-F5AF-F09D-7492-B3AB64105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A2599C-6754-7F96-41D2-5F4C7515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468056-95F1-75AB-AF1A-6FE4BA110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92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B86E3C-F9FC-BB23-6BAF-6C2056626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FD179F-617B-2A2B-3FBB-E82E44535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6D0456-8C02-7D1B-A4D3-B685A3D21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376B5-B561-AE8A-F40F-4E0B342B1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B32AC4-33AC-A7DA-441B-5710322CA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FF7C52-7FA4-308B-8EEC-39881D235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6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8FE9FC-FB6F-90EC-312D-030FA590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B405C0-D5D2-3B2F-95A3-B5E6F1B95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E251D8-ECF2-67AC-3BBC-38C8C0577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168C62-98D9-4259-A5A5-0F32ED26FE21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88FAB9-C51C-8CEF-34CA-E9BC468C8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97F6C2-38D9-CCF8-558E-37A3B38BE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9884D4-F365-4BAB-B53C-98BE63DAB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33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llustimage.com/?id=1099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E2D90C-0818-3203-ECCE-E7C1976CB0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3AC0AA7-771A-0AA5-E6B7-29A749D21E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 descr="カレンダー&#10;&#10;自動的に生成された説明">
            <a:extLst>
              <a:ext uri="{FF2B5EF4-FFF2-40B4-BE49-F238E27FC236}">
                <a16:creationId xmlns:a16="http://schemas.microsoft.com/office/drawing/2014/main" id="{B6E54C72-02FE-F680-F64A-E67D625DA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9897" y="78376"/>
            <a:ext cx="10424840" cy="6662057"/>
          </a:xfrm>
          <a:prstGeom prst="rect">
            <a:avLst/>
          </a:prstGeom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48A822D-9F56-B285-E629-92BEDF046D90}"/>
              </a:ext>
            </a:extLst>
          </p:cNvPr>
          <p:cNvCxnSpPr>
            <a:cxnSpLocks/>
          </p:cNvCxnSpPr>
          <p:nvPr/>
        </p:nvCxnSpPr>
        <p:spPr>
          <a:xfrm flipH="1">
            <a:off x="2714445" y="1495245"/>
            <a:ext cx="1316966" cy="9604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43DCEC4B-3FB2-88FB-B817-E4A00E06F25C}"/>
              </a:ext>
            </a:extLst>
          </p:cNvPr>
          <p:cNvCxnSpPr>
            <a:cxnSpLocks/>
          </p:cNvCxnSpPr>
          <p:nvPr/>
        </p:nvCxnSpPr>
        <p:spPr>
          <a:xfrm flipH="1">
            <a:off x="2714445" y="2455653"/>
            <a:ext cx="1316966" cy="9733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BB7FC44-3496-4575-D3C0-AE5466AF017A}"/>
              </a:ext>
            </a:extLst>
          </p:cNvPr>
          <p:cNvCxnSpPr>
            <a:cxnSpLocks/>
          </p:cNvCxnSpPr>
          <p:nvPr/>
        </p:nvCxnSpPr>
        <p:spPr>
          <a:xfrm flipH="1">
            <a:off x="2714445" y="3429000"/>
            <a:ext cx="1316966" cy="10009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CF4E6A82-0D21-ECC0-1D37-E9DBE86BD5A9}"/>
              </a:ext>
            </a:extLst>
          </p:cNvPr>
          <p:cNvCxnSpPr>
            <a:cxnSpLocks/>
          </p:cNvCxnSpPr>
          <p:nvPr/>
        </p:nvCxnSpPr>
        <p:spPr>
          <a:xfrm flipH="1">
            <a:off x="2714445" y="4470371"/>
            <a:ext cx="1316966" cy="9328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5335560F-8F4B-3A23-A5D3-6FCAF60FB2A0}"/>
              </a:ext>
            </a:extLst>
          </p:cNvPr>
          <p:cNvCxnSpPr>
            <a:cxnSpLocks/>
          </p:cNvCxnSpPr>
          <p:nvPr/>
        </p:nvCxnSpPr>
        <p:spPr>
          <a:xfrm flipH="1">
            <a:off x="2714445" y="5443718"/>
            <a:ext cx="1316966" cy="9398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AB51B2F-7A5A-B510-A2CC-32695057B617}"/>
              </a:ext>
            </a:extLst>
          </p:cNvPr>
          <p:cNvCxnSpPr>
            <a:cxnSpLocks/>
          </p:cNvCxnSpPr>
          <p:nvPr/>
        </p:nvCxnSpPr>
        <p:spPr>
          <a:xfrm flipH="1">
            <a:off x="4031411" y="1495245"/>
            <a:ext cx="1339970" cy="9604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36D8FCE-64B1-065F-5262-4AA8C301723C}"/>
              </a:ext>
            </a:extLst>
          </p:cNvPr>
          <p:cNvCxnSpPr>
            <a:cxnSpLocks/>
          </p:cNvCxnSpPr>
          <p:nvPr/>
        </p:nvCxnSpPr>
        <p:spPr>
          <a:xfrm flipH="1">
            <a:off x="1385977" y="4429919"/>
            <a:ext cx="1328468" cy="10137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A4D3984-CD82-0A6D-9FCA-5686FC8E76E3}"/>
              </a:ext>
            </a:extLst>
          </p:cNvPr>
          <p:cNvSpPr txBox="1"/>
          <p:nvPr/>
        </p:nvSpPr>
        <p:spPr>
          <a:xfrm>
            <a:off x="1621519" y="3058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林店長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4D1C30E-B788-FAB0-AD23-0120A53C6154}"/>
              </a:ext>
            </a:extLst>
          </p:cNvPr>
          <p:cNvSpPr txBox="1"/>
          <p:nvPr/>
        </p:nvSpPr>
        <p:spPr>
          <a:xfrm>
            <a:off x="6475562" y="9364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D6303C7-8035-DAAA-B50B-148393371D2C}"/>
              </a:ext>
            </a:extLst>
          </p:cNvPr>
          <p:cNvSpPr txBox="1"/>
          <p:nvPr/>
        </p:nvSpPr>
        <p:spPr>
          <a:xfrm>
            <a:off x="4385269" y="379646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小林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7EE2C18-7B25-45E4-9DAF-1A7BAF08F5AE}"/>
              </a:ext>
            </a:extLst>
          </p:cNvPr>
          <p:cNvSpPr txBox="1"/>
          <p:nvPr/>
        </p:nvSpPr>
        <p:spPr>
          <a:xfrm>
            <a:off x="6567927" y="36020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DA160CF-D4FB-0AC3-892E-100F1C6DA26A}"/>
              </a:ext>
            </a:extLst>
          </p:cNvPr>
          <p:cNvSpPr txBox="1"/>
          <p:nvPr/>
        </p:nvSpPr>
        <p:spPr>
          <a:xfrm>
            <a:off x="9635624" y="378670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五十嵐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E5596BF-53C5-F083-040E-AB379DF9C1B4}"/>
              </a:ext>
            </a:extLst>
          </p:cNvPr>
          <p:cNvSpPr txBox="1"/>
          <p:nvPr/>
        </p:nvSpPr>
        <p:spPr>
          <a:xfrm>
            <a:off x="4427010" y="57289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山本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E420705-90B5-F058-C997-6E975A594475}"/>
              </a:ext>
            </a:extLst>
          </p:cNvPr>
          <p:cNvSpPr txBox="1"/>
          <p:nvPr/>
        </p:nvSpPr>
        <p:spPr>
          <a:xfrm>
            <a:off x="9724845" y="179078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平井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2A42F6F-B0AF-4314-E8CD-63FE26AA214A}"/>
              </a:ext>
            </a:extLst>
          </p:cNvPr>
          <p:cNvSpPr txBox="1"/>
          <p:nvPr/>
        </p:nvSpPr>
        <p:spPr>
          <a:xfrm>
            <a:off x="8387163" y="379646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高本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B2F77A9-7218-D42F-2664-B845C3F3E3BA}"/>
              </a:ext>
            </a:extLst>
          </p:cNvPr>
          <p:cNvSpPr txBox="1"/>
          <p:nvPr/>
        </p:nvSpPr>
        <p:spPr>
          <a:xfrm>
            <a:off x="8385097" y="479676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倉谷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E371DE4-CE51-0CD9-40FB-C0D9CFC41A19}"/>
              </a:ext>
            </a:extLst>
          </p:cNvPr>
          <p:cNvSpPr txBox="1"/>
          <p:nvPr/>
        </p:nvSpPr>
        <p:spPr>
          <a:xfrm>
            <a:off x="4391021" y="48079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米島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446FA68-62A2-FE33-0940-ADCFEB9FFDE9}"/>
              </a:ext>
            </a:extLst>
          </p:cNvPr>
          <p:cNvSpPr/>
          <p:nvPr/>
        </p:nvSpPr>
        <p:spPr>
          <a:xfrm>
            <a:off x="6567927" y="249660"/>
            <a:ext cx="2846717" cy="9144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山本</a:t>
            </a:r>
            <a:endParaRPr kumimoji="1" lang="en-US" altLang="ja-JP" sz="1400" b="1" dirty="0"/>
          </a:p>
          <a:p>
            <a:pPr algn="ctr"/>
            <a:r>
              <a:rPr lang="ja-JP" altLang="en-US" sz="1400" b="1" dirty="0"/>
              <a:t>６日お休み頂いております。</a:t>
            </a:r>
            <a:endParaRPr lang="en-US" altLang="ja-JP" sz="1400" b="1" dirty="0"/>
          </a:p>
          <a:p>
            <a:pPr algn="ctr"/>
            <a:r>
              <a:rPr kumimoji="1" lang="ja-JP" altLang="en-US" sz="1400" b="1" dirty="0"/>
              <a:t>１３日出勤しております。</a:t>
            </a:r>
            <a:endParaRPr kumimoji="1" lang="en-US" altLang="ja-JP" sz="14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B51EEA5-CB63-2194-A788-B9E441CAE5CE}"/>
              </a:ext>
            </a:extLst>
          </p:cNvPr>
          <p:cNvSpPr txBox="1"/>
          <p:nvPr/>
        </p:nvSpPr>
        <p:spPr>
          <a:xfrm>
            <a:off x="1711062" y="261102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山本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00847B3-3464-014B-9AA9-53F227EAA655}"/>
              </a:ext>
            </a:extLst>
          </p:cNvPr>
          <p:cNvSpPr txBox="1"/>
          <p:nvPr/>
        </p:nvSpPr>
        <p:spPr>
          <a:xfrm>
            <a:off x="5657418" y="159804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五十嵐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5E8B001-9EBC-AAA4-55DE-C55CD06D3CC3}"/>
              </a:ext>
            </a:extLst>
          </p:cNvPr>
          <p:cNvSpPr txBox="1"/>
          <p:nvPr/>
        </p:nvSpPr>
        <p:spPr>
          <a:xfrm>
            <a:off x="5371381" y="1997933"/>
            <a:ext cx="12618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セミナー参加の</a:t>
            </a:r>
            <a:r>
              <a:rPr lang="ja-JP" altLang="en-US" sz="1050" b="1" dirty="0">
                <a:solidFill>
                  <a:srgbClr val="FF0000"/>
                </a:solidFill>
              </a:rPr>
              <a:t>為</a:t>
            </a:r>
            <a:endParaRPr lang="en-US" altLang="ja-JP" sz="1050" b="1" dirty="0">
              <a:solidFill>
                <a:srgbClr val="FF0000"/>
              </a:solidFill>
            </a:endParaRPr>
          </a:p>
          <a:p>
            <a:r>
              <a:rPr kumimoji="1" lang="ja-JP" altLang="en-US" sz="1050" b="1" dirty="0">
                <a:solidFill>
                  <a:srgbClr val="FF0000"/>
                </a:solidFill>
              </a:rPr>
              <a:t>　　　不在</a:t>
            </a:r>
            <a:endParaRPr kumimoji="1" lang="en-US" altLang="ja-JP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58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洋子 宮前</dc:creator>
  <cp:lastModifiedBy>洋子 宮前</cp:lastModifiedBy>
  <cp:revision>1</cp:revision>
  <dcterms:created xsi:type="dcterms:W3CDTF">2024-09-26T04:22:29Z</dcterms:created>
  <dcterms:modified xsi:type="dcterms:W3CDTF">2024-09-26T04:48:54Z</dcterms:modified>
</cp:coreProperties>
</file>