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9B4B43-0DE8-4BDE-BC10-BCC47D2CF50A}" v="60" dt="2022-11-09T04:33:34.3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洋子 宮前" userId="9671f1dcc36d70d3" providerId="LiveId" clId="{5DF4FB2E-101F-4E71-A38D-FB09A959E393}"/>
    <pc:docChg chg="modSld">
      <pc:chgData name="洋子 宮前" userId="9671f1dcc36d70d3" providerId="LiveId" clId="{5DF4FB2E-101F-4E71-A38D-FB09A959E393}" dt="2020-11-18T02:32:51.859" v="0" actId="115"/>
      <pc:docMkLst>
        <pc:docMk/>
      </pc:docMkLst>
      <pc:sldChg chg="modSp mod">
        <pc:chgData name="洋子 宮前" userId="9671f1dcc36d70d3" providerId="LiveId" clId="{5DF4FB2E-101F-4E71-A38D-FB09A959E393}" dt="2020-11-18T02:32:51.859" v="0" actId="115"/>
        <pc:sldMkLst>
          <pc:docMk/>
          <pc:sldMk cId="800717732" sldId="256"/>
        </pc:sldMkLst>
        <pc:spChg chg="mod">
          <ac:chgData name="洋子 宮前" userId="9671f1dcc36d70d3" providerId="LiveId" clId="{5DF4FB2E-101F-4E71-A38D-FB09A959E393}" dt="2020-11-18T02:32:51.859" v="0" actId="115"/>
          <ac:spMkLst>
            <pc:docMk/>
            <pc:sldMk cId="800717732" sldId="256"/>
            <ac:spMk id="13" creationId="{61424F42-6AA9-45DD-BA25-1A25B8344F75}"/>
          </ac:spMkLst>
        </pc:spChg>
      </pc:sldChg>
    </pc:docChg>
  </pc:docChgLst>
  <pc:docChgLst>
    <pc:chgData name="宮前 洋子" userId="9671f1dcc36d70d3" providerId="LiveId" clId="{CD9B4B43-0DE8-4BDE-BC10-BCC47D2CF50A}"/>
    <pc:docChg chg="modSld">
      <pc:chgData name="宮前 洋子" userId="9671f1dcc36d70d3" providerId="LiveId" clId="{CD9B4B43-0DE8-4BDE-BC10-BCC47D2CF50A}" dt="2022-11-09T04:34:34.638" v="208" actId="113"/>
      <pc:docMkLst>
        <pc:docMk/>
      </pc:docMkLst>
      <pc:sldChg chg="modSp mod">
        <pc:chgData name="宮前 洋子" userId="9671f1dcc36d70d3" providerId="LiveId" clId="{CD9B4B43-0DE8-4BDE-BC10-BCC47D2CF50A}" dt="2022-11-09T04:34:34.638" v="208" actId="113"/>
        <pc:sldMkLst>
          <pc:docMk/>
          <pc:sldMk cId="800717732" sldId="256"/>
        </pc:sldMkLst>
        <pc:spChg chg="mod">
          <ac:chgData name="宮前 洋子" userId="9671f1dcc36d70d3" providerId="LiveId" clId="{CD9B4B43-0DE8-4BDE-BC10-BCC47D2CF50A}" dt="2022-11-09T04:24:21.980" v="15"/>
          <ac:spMkLst>
            <pc:docMk/>
            <pc:sldMk cId="800717732" sldId="256"/>
            <ac:spMk id="5" creationId="{39AA3011-D6A1-48D3-BA84-965E1C4E0437}"/>
          </ac:spMkLst>
        </pc:spChg>
        <pc:spChg chg="mod">
          <ac:chgData name="宮前 洋子" userId="9671f1dcc36d70d3" providerId="LiveId" clId="{CD9B4B43-0DE8-4BDE-BC10-BCC47D2CF50A}" dt="2022-11-09T04:24:46.155" v="37"/>
          <ac:spMkLst>
            <pc:docMk/>
            <pc:sldMk cId="800717732" sldId="256"/>
            <ac:spMk id="7" creationId="{541FC321-0F6E-4911-A174-699FFC87211D}"/>
          </ac:spMkLst>
        </pc:spChg>
        <pc:spChg chg="mod">
          <ac:chgData name="宮前 洋子" userId="9671f1dcc36d70d3" providerId="LiveId" clId="{CD9B4B43-0DE8-4BDE-BC10-BCC47D2CF50A}" dt="2022-11-09T04:34:34.638" v="208" actId="113"/>
          <ac:spMkLst>
            <pc:docMk/>
            <pc:sldMk cId="800717732" sldId="256"/>
            <ac:spMk id="13" creationId="{61424F42-6AA9-45DD-BA25-1A25B8344F7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5769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26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665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6160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94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81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14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590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9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945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2D9F-78D7-4FC7-9460-2D111D6897C5}" type="datetimeFigureOut">
              <a:rPr kumimoji="1" lang="ja-JP" altLang="en-US" smtClean="0"/>
              <a:t>2023/11/2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254E3-0B89-4779-80EE-C3A84DC273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35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zailab.jp/sozai/detail/40254/" TargetMode="External"/><Relationship Id="rId7" Type="http://schemas.openxmlformats.org/officeDocument/2006/relationships/hyperlink" Target="https://www.illust-box.jp/sozai/12017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hyperlink" Target="https://jp.fotolia.com/tag/%E5%8C%97%E6%AC%A7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四角形 が含まれている画像&#10;&#10;自動的に生成された説明">
            <a:extLst>
              <a:ext uri="{FF2B5EF4-FFF2-40B4-BE49-F238E27FC236}">
                <a16:creationId xmlns:a16="http://schemas.microsoft.com/office/drawing/2014/main" id="{DEB18A62-C3A3-1B38-BE61-C6BCA2FA7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DFE2CF-CEAB-49F2-9969-05A42D468894}"/>
              </a:ext>
            </a:extLst>
          </p:cNvPr>
          <p:cNvSpPr txBox="1"/>
          <p:nvPr/>
        </p:nvSpPr>
        <p:spPr>
          <a:xfrm>
            <a:off x="2292164" y="626525"/>
            <a:ext cx="510208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u="sng" dirty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年末年始のお知らせ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AA3011-D6A1-48D3-BA84-965E1C4E0437}"/>
              </a:ext>
            </a:extLst>
          </p:cNvPr>
          <p:cNvSpPr txBox="1"/>
          <p:nvPr/>
        </p:nvSpPr>
        <p:spPr>
          <a:xfrm>
            <a:off x="1785730" y="1404731"/>
            <a:ext cx="6334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　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30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土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まで営業しております</a:t>
            </a:r>
            <a:endParaRPr kumimoji="1" lang="en-US" altLang="ja-JP" sz="2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en-US" altLang="ja-JP" sz="2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17:00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営業終了</a:t>
            </a:r>
            <a:endParaRPr kumimoji="1" lang="ja-JP" altLang="en-US" sz="2800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41FC321-0F6E-4911-A174-699FFC87211D}"/>
              </a:ext>
            </a:extLst>
          </p:cNvPr>
          <p:cNvSpPr txBox="1"/>
          <p:nvPr/>
        </p:nvSpPr>
        <p:spPr>
          <a:xfrm>
            <a:off x="1994451" y="2690768"/>
            <a:ext cx="6334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12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31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水</a:t>
            </a:r>
            <a:r>
              <a:rPr kumimoji="1" lang="en-US" altLang="ja-JP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algn="ctr"/>
            <a:r>
              <a:rPr kumimoji="1" lang="ja-JP" altLang="en-US" sz="2400" b="1" u="sng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お休み</a:t>
            </a:r>
            <a:endParaRPr kumimoji="1" lang="ja-JP" altLang="en-US" sz="2800" b="1" u="sng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8A8-1A41-4ECF-9CDB-3A1E4BBBFFD0}"/>
              </a:ext>
            </a:extLst>
          </p:cNvPr>
          <p:cNvSpPr txBox="1"/>
          <p:nvPr/>
        </p:nvSpPr>
        <p:spPr>
          <a:xfrm>
            <a:off x="2459999" y="3633104"/>
            <a:ext cx="510208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u="sng" dirty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成人式のお知らせ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1424F42-6AA9-45DD-BA25-1A25B8344F75}"/>
              </a:ext>
            </a:extLst>
          </p:cNvPr>
          <p:cNvSpPr txBox="1"/>
          <p:nvPr/>
        </p:nvSpPr>
        <p:spPr>
          <a:xfrm>
            <a:off x="1785730" y="4622273"/>
            <a:ext cx="63345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金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 </a:t>
            </a:r>
            <a:r>
              <a:rPr kumimoji="1"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9:00</a:t>
            </a:r>
            <a:r>
              <a:rPr kumimoji="1"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17:00</a:t>
            </a:r>
            <a:r>
              <a:rPr kumimoji="1"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営業終了</a:t>
            </a:r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6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土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 </a:t>
            </a:r>
            <a:r>
              <a:rPr kumimoji="1"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8:30</a:t>
            </a:r>
            <a:r>
              <a:rPr kumimoji="1"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2800" b="1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15:00</a:t>
            </a:r>
            <a:r>
              <a:rPr kumimoji="1"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営業終了</a:t>
            </a:r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7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kumimoji="1" lang="en-US" altLang="ja-JP" sz="28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kumimoji="1"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10:00</a:t>
            </a:r>
            <a:r>
              <a:rPr kumimoji="1" lang="ja-JP" altLang="en-US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kumimoji="1" lang="en-US" altLang="ja-JP" sz="2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15:00  </a:t>
            </a:r>
            <a:r>
              <a:rPr kumimoji="1" lang="ja-JP" altLang="en-US" sz="24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営業終了</a:t>
            </a:r>
            <a:endParaRPr kumimoji="1" lang="en-US" altLang="ja-JP" sz="28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8" name="図 17" descr="寝室, 冷蔵庫, 立つ, 部屋 が含まれている画像&#10;&#10;自動的に生成された説明">
            <a:extLst>
              <a:ext uri="{FF2B5EF4-FFF2-40B4-BE49-F238E27FC236}">
                <a16:creationId xmlns:a16="http://schemas.microsoft.com/office/drawing/2014/main" id="{33C63DC1-664B-80ED-D802-757A8D349B8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4507" t="35518" r="77556" b="39131"/>
          <a:stretch/>
        </p:blipFill>
        <p:spPr>
          <a:xfrm>
            <a:off x="1961788" y="610095"/>
            <a:ext cx="648888" cy="794636"/>
          </a:xfrm>
          <a:prstGeom prst="rect">
            <a:avLst/>
          </a:prstGeom>
        </p:spPr>
      </p:pic>
      <p:pic>
        <p:nvPicPr>
          <p:cNvPr id="19" name="図 18" descr="寝室, 冷蔵庫, 立つ, 部屋 が含まれている画像&#10;&#10;自動的に生成された説明">
            <a:extLst>
              <a:ext uri="{FF2B5EF4-FFF2-40B4-BE49-F238E27FC236}">
                <a16:creationId xmlns:a16="http://schemas.microsoft.com/office/drawing/2014/main" id="{F4C6D658-753D-95A5-A6A3-E99443D02DE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4507" t="35518" r="77556" b="39131"/>
          <a:stretch/>
        </p:blipFill>
        <p:spPr>
          <a:xfrm>
            <a:off x="7002651" y="542640"/>
            <a:ext cx="648888" cy="794636"/>
          </a:xfrm>
          <a:prstGeom prst="rect">
            <a:avLst/>
          </a:prstGeom>
        </p:spPr>
      </p:pic>
      <p:pic>
        <p:nvPicPr>
          <p:cNvPr id="21" name="図 20" descr="図形&#10;&#10;自動的に生成された説明">
            <a:extLst>
              <a:ext uri="{FF2B5EF4-FFF2-40B4-BE49-F238E27FC236}">
                <a16:creationId xmlns:a16="http://schemas.microsoft.com/office/drawing/2014/main" id="{858D65D7-38A9-9388-ECED-2B3B651892D2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55846" t="75950" r="21984" b="6160"/>
          <a:stretch/>
        </p:blipFill>
        <p:spPr>
          <a:xfrm>
            <a:off x="7002651" y="3698056"/>
            <a:ext cx="789214" cy="537696"/>
          </a:xfrm>
          <a:prstGeom prst="rect">
            <a:avLst/>
          </a:prstGeom>
        </p:spPr>
      </p:pic>
      <p:pic>
        <p:nvPicPr>
          <p:cNvPr id="22" name="図 21" descr="図形&#10;&#10;自動的に生成された説明">
            <a:extLst>
              <a:ext uri="{FF2B5EF4-FFF2-40B4-BE49-F238E27FC236}">
                <a16:creationId xmlns:a16="http://schemas.microsoft.com/office/drawing/2014/main" id="{433EBAA7-739A-3B4B-423C-C5C3B292E10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rcRect l="23198" t="77295" r="56576" b="6695"/>
          <a:stretch/>
        </p:blipFill>
        <p:spPr>
          <a:xfrm>
            <a:off x="2114135" y="3698056"/>
            <a:ext cx="882768" cy="60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717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74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洋子 宮前</dc:creator>
  <cp:lastModifiedBy>洋子 宮前</cp:lastModifiedBy>
  <cp:revision>4</cp:revision>
  <dcterms:created xsi:type="dcterms:W3CDTF">2020-11-18T02:18:39Z</dcterms:created>
  <dcterms:modified xsi:type="dcterms:W3CDTF">2023-11-02T04:17:38Z</dcterms:modified>
</cp:coreProperties>
</file>