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A97211-3973-4A3B-8B50-C92439E9E131}" v="1" dt="2022-11-17T05:16:22.8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宮前 洋子" userId="9671f1dcc36d70d3" providerId="LiveId" clId="{71A97211-3973-4A3B-8B50-C92439E9E131}"/>
    <pc:docChg chg="modSld">
      <pc:chgData name="宮前 洋子" userId="9671f1dcc36d70d3" providerId="LiveId" clId="{71A97211-3973-4A3B-8B50-C92439E9E131}" dt="2022-11-17T05:16:22.801" v="0" actId="164"/>
      <pc:docMkLst>
        <pc:docMk/>
      </pc:docMkLst>
      <pc:sldChg chg="addSp modSp">
        <pc:chgData name="宮前 洋子" userId="9671f1dcc36d70d3" providerId="LiveId" clId="{71A97211-3973-4A3B-8B50-C92439E9E131}" dt="2022-11-17T05:16:22.801" v="0" actId="164"/>
        <pc:sldMkLst>
          <pc:docMk/>
          <pc:sldMk cId="3650304211" sldId="256"/>
        </pc:sldMkLst>
        <pc:spChg chg="mod">
          <ac:chgData name="宮前 洋子" userId="9671f1dcc36d70d3" providerId="LiveId" clId="{71A97211-3973-4A3B-8B50-C92439E9E131}" dt="2022-11-17T05:16:22.801" v="0" actId="164"/>
          <ac:spMkLst>
            <pc:docMk/>
            <pc:sldMk cId="3650304211" sldId="256"/>
            <ac:spMk id="8" creationId="{0E0563B2-55E1-A5B8-3351-A21CEDFD4B68}"/>
          </ac:spMkLst>
        </pc:spChg>
        <pc:spChg chg="mod">
          <ac:chgData name="宮前 洋子" userId="9671f1dcc36d70d3" providerId="LiveId" clId="{71A97211-3973-4A3B-8B50-C92439E9E131}" dt="2022-11-17T05:16:22.801" v="0" actId="164"/>
          <ac:spMkLst>
            <pc:docMk/>
            <pc:sldMk cId="3650304211" sldId="256"/>
            <ac:spMk id="10" creationId="{5E66C698-3AF2-8F59-D1B4-C9C4787E3ADF}"/>
          </ac:spMkLst>
        </pc:spChg>
        <pc:spChg chg="mod">
          <ac:chgData name="宮前 洋子" userId="9671f1dcc36d70d3" providerId="LiveId" clId="{71A97211-3973-4A3B-8B50-C92439E9E131}" dt="2022-11-17T05:16:22.801" v="0" actId="164"/>
          <ac:spMkLst>
            <pc:docMk/>
            <pc:sldMk cId="3650304211" sldId="256"/>
            <ac:spMk id="11" creationId="{BB09914F-2F4F-CAE1-6C84-326D8475DAAD}"/>
          </ac:spMkLst>
        </pc:spChg>
        <pc:grpChg chg="add mod">
          <ac:chgData name="宮前 洋子" userId="9671f1dcc36d70d3" providerId="LiveId" clId="{71A97211-3973-4A3B-8B50-C92439E9E131}" dt="2022-11-17T05:16:22.801" v="0" actId="164"/>
          <ac:grpSpMkLst>
            <pc:docMk/>
            <pc:sldMk cId="3650304211" sldId="256"/>
            <ac:grpSpMk id="2" creationId="{09FA4950-0CFC-6F78-7FAF-20178C4F59F3}"/>
          </ac:grpSpMkLst>
        </pc:grpChg>
        <pc:picChg chg="mod">
          <ac:chgData name="宮前 洋子" userId="9671f1dcc36d70d3" providerId="LiveId" clId="{71A97211-3973-4A3B-8B50-C92439E9E131}" dt="2022-11-17T05:16:22.801" v="0" actId="164"/>
          <ac:picMkLst>
            <pc:docMk/>
            <pc:sldMk cId="3650304211" sldId="256"/>
            <ac:picMk id="4" creationId="{2F765147-9A0B-67CA-D2B4-E478C406A09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A2C-17EA-4A4B-AF18-C9A95DD63BF1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ACBD-914B-497D-9FCF-FD52EBD4E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09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A2C-17EA-4A4B-AF18-C9A95DD63BF1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ACBD-914B-497D-9FCF-FD52EBD4E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38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A2C-17EA-4A4B-AF18-C9A95DD63BF1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ACBD-914B-497D-9FCF-FD52EBD4E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41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A2C-17EA-4A4B-AF18-C9A95DD63BF1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ACBD-914B-497D-9FCF-FD52EBD4E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6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A2C-17EA-4A4B-AF18-C9A95DD63BF1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ACBD-914B-497D-9FCF-FD52EBD4E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278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A2C-17EA-4A4B-AF18-C9A95DD63BF1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ACBD-914B-497D-9FCF-FD52EBD4E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21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A2C-17EA-4A4B-AF18-C9A95DD63BF1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ACBD-914B-497D-9FCF-FD52EBD4E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69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A2C-17EA-4A4B-AF18-C9A95DD63BF1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ACBD-914B-497D-9FCF-FD52EBD4E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826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A2C-17EA-4A4B-AF18-C9A95DD63BF1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ACBD-914B-497D-9FCF-FD52EBD4E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02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A2C-17EA-4A4B-AF18-C9A95DD63BF1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ACBD-914B-497D-9FCF-FD52EBD4E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567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A2C-17EA-4A4B-AF18-C9A95DD63BF1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ACBD-914B-497D-9FCF-FD52EBD4E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846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7BA2C-17EA-4A4B-AF18-C9A95DD63BF1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8ACBD-914B-497D-9FCF-FD52EBD4E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5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03745200-a9bc-4324-861b-69ec3e30d3e9@apcprd06.prod.outlook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cid:3b3f520d-6cc2-400c-b1be-9bb369c12ab7@apcprd06.prod.outlook.com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9FA4950-0CFC-6F78-7FAF-20178C4F59F3}"/>
              </a:ext>
            </a:extLst>
          </p:cNvPr>
          <p:cNvGrpSpPr/>
          <p:nvPr/>
        </p:nvGrpSpPr>
        <p:grpSpPr>
          <a:xfrm>
            <a:off x="0" y="1"/>
            <a:ext cx="10027920" cy="6021949"/>
            <a:chOff x="0" y="1"/>
            <a:chExt cx="10027920" cy="6021949"/>
          </a:xfrm>
        </p:grpSpPr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2F765147-9A0B-67CA-D2B4-E478C406A091}"/>
                </a:ext>
              </a:extLst>
            </p:cNvPr>
            <p:cNvPicPr/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"/>
              <a:ext cx="6431280" cy="397763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0E0563B2-55E1-A5B8-3351-A21CEDFD4B68}"/>
                </a:ext>
              </a:extLst>
            </p:cNvPr>
            <p:cNvSpPr txBox="1"/>
            <p:nvPr/>
          </p:nvSpPr>
          <p:spPr>
            <a:xfrm>
              <a:off x="441009" y="5067843"/>
              <a:ext cx="5063612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b="1" i="0" dirty="0">
                  <a:solidFill>
                    <a:srgbClr val="1A1A1A"/>
                  </a:solidFill>
                  <a:effectLst/>
                  <a:latin typeface="Noto Sans JP"/>
                </a:rPr>
                <a:t>従来のトリートメントを超えた</a:t>
              </a:r>
              <a:endParaRPr lang="en-US" altLang="ja-JP" b="1" i="0" dirty="0">
                <a:solidFill>
                  <a:srgbClr val="1A1A1A"/>
                </a:solidFill>
                <a:effectLst/>
                <a:latin typeface="Noto Sans JP"/>
              </a:endParaRPr>
            </a:p>
            <a:p>
              <a:pPr algn="ctr"/>
              <a:r>
                <a:rPr lang="ja-JP" altLang="en-US" b="1" i="0" dirty="0">
                  <a:effectLst/>
                  <a:latin typeface="Noto Sans JP"/>
                </a:rPr>
                <a:t>「髪のベースづくり」を実現し</a:t>
              </a:r>
              <a:br>
                <a:rPr lang="ja-JP" altLang="en-US" b="1" i="0" dirty="0">
                  <a:effectLst/>
                  <a:latin typeface="Noto Sans JP"/>
                </a:rPr>
              </a:br>
              <a:r>
                <a:rPr lang="ja-JP" altLang="en-US" sz="2000" b="1" i="0" dirty="0">
                  <a:effectLst/>
                  <a:latin typeface="Noto Sans JP"/>
                </a:rPr>
                <a:t>「</a:t>
              </a:r>
              <a:r>
                <a:rPr lang="ja-JP" altLang="en-US" sz="2000" b="1" i="0" dirty="0">
                  <a:solidFill>
                    <a:schemeClr val="accent1">
                      <a:lumMod val="50000"/>
                    </a:schemeClr>
                  </a:solidFill>
                  <a:effectLst/>
                  <a:latin typeface="Noto Sans JP"/>
                </a:rPr>
                <a:t>理想の髪へ</a:t>
              </a:r>
              <a:r>
                <a:rPr lang="ja-JP" altLang="en-US" sz="2000" b="1" i="0" dirty="0">
                  <a:effectLst/>
                  <a:latin typeface="Noto Sans JP"/>
                </a:rPr>
                <a:t>」</a:t>
              </a:r>
              <a:r>
                <a:rPr lang="ja-JP" altLang="en-US" b="1" i="0" dirty="0">
                  <a:solidFill>
                    <a:srgbClr val="1A1A1A"/>
                  </a:solidFill>
                  <a:effectLst/>
                  <a:latin typeface="Noto Sans JP"/>
                </a:rPr>
                <a:t>と導く</a:t>
              </a: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5E66C698-3AF2-8F59-D1B4-C9C4787E3ADF}"/>
                </a:ext>
              </a:extLst>
            </p:cNvPr>
            <p:cNvSpPr txBox="1"/>
            <p:nvPr/>
          </p:nvSpPr>
          <p:spPr>
            <a:xfrm>
              <a:off x="6694782" y="1338361"/>
              <a:ext cx="3333138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b="0" i="0" dirty="0">
                  <a:effectLst/>
                  <a:latin typeface="+mn-ea"/>
                </a:rPr>
                <a:t>最先端の毛髪研究によって</a:t>
              </a:r>
              <a:endParaRPr lang="en-US" altLang="ja-JP" b="0" i="0" dirty="0">
                <a:effectLst/>
                <a:latin typeface="+mn-ea"/>
              </a:endParaRPr>
            </a:p>
            <a:p>
              <a:r>
                <a:rPr lang="ja-JP" altLang="en-US" b="0" i="0" dirty="0">
                  <a:effectLst/>
                  <a:latin typeface="+mn-ea"/>
                </a:rPr>
                <a:t>生まれた</a:t>
              </a:r>
              <a:br>
                <a:rPr lang="ja-JP" altLang="en-US" dirty="0">
                  <a:latin typeface="+mn-ea"/>
                </a:rPr>
              </a:br>
              <a:r>
                <a:rPr lang="ja-JP" altLang="en-US" b="0" i="0" dirty="0">
                  <a:effectLst/>
                  <a:latin typeface="+mn-ea"/>
                </a:rPr>
                <a:t>髪質改善 酸熱トリートメント</a:t>
              </a:r>
              <a:endParaRPr lang="ja-JP" altLang="en-US" dirty="0">
                <a:latin typeface="+mn-ea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BB09914F-2F4F-CAE1-6C84-326D8475DAAD}"/>
                </a:ext>
              </a:extLst>
            </p:cNvPr>
            <p:cNvSpPr txBox="1"/>
            <p:nvPr/>
          </p:nvSpPr>
          <p:spPr>
            <a:xfrm>
              <a:off x="0" y="572045"/>
              <a:ext cx="402631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400" spc="600" dirty="0">
                  <a:solidFill>
                    <a:schemeClr val="bg1">
                      <a:lumMod val="65000"/>
                    </a:schemeClr>
                  </a:solidFill>
                  <a:latin typeface="Arial Nova" panose="020B0504020202020204" pitchFamily="34" charset="0"/>
                </a:rPr>
                <a:t>Hair  Glee</a:t>
              </a:r>
            </a:p>
            <a:p>
              <a:endParaRPr kumimoji="1" lang="en-US" altLang="ja-JP" sz="800" dirty="0">
                <a:solidFill>
                  <a:srgbClr val="002060"/>
                </a:solidFill>
              </a:endParaRPr>
            </a:p>
          </p:txBody>
        </p:sp>
      </p:grpSp>
      <p:pic>
        <p:nvPicPr>
          <p:cNvPr id="15" name="図 14">
            <a:extLst>
              <a:ext uri="{FF2B5EF4-FFF2-40B4-BE49-F238E27FC236}">
                <a16:creationId xmlns:a16="http://schemas.microsoft.com/office/drawing/2014/main" id="{5469D3B9-0D7C-EE73-5EB9-A5750EBC5256}"/>
              </a:ext>
            </a:extLst>
          </p:cNvPr>
          <p:cNvPicPr/>
          <p:nvPr/>
        </p:nvPicPr>
        <p:blipFill rotWithShape="1"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09" b="28411"/>
          <a:stretch>
            <a:fillRect/>
          </a:stretch>
        </p:blipFill>
        <p:spPr bwMode="auto">
          <a:xfrm>
            <a:off x="5105400" y="3977640"/>
            <a:ext cx="4800600" cy="2880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057E3B3C-08C7-F819-8289-E4C65109CE3F}"/>
              </a:ext>
            </a:extLst>
          </p:cNvPr>
          <p:cNvPicPr/>
          <p:nvPr/>
        </p:nvPicPr>
        <p:blipFill rotWithShape="1"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73" t="23013" r="42279" b="74302"/>
          <a:stretch>
            <a:fillRect/>
          </a:stretch>
        </p:blipFill>
        <p:spPr bwMode="auto">
          <a:xfrm>
            <a:off x="6887734" y="3992880"/>
            <a:ext cx="1235932" cy="397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0304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36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Noto Sans JP</vt:lpstr>
      <vt:lpstr>游ゴシック</vt:lpstr>
      <vt:lpstr>Arial</vt:lpstr>
      <vt:lpstr>Arial Nova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宮前 洋子</dc:creator>
  <cp:lastModifiedBy>宮前 洋子</cp:lastModifiedBy>
  <cp:revision>1</cp:revision>
  <dcterms:created xsi:type="dcterms:W3CDTF">2022-11-10T05:05:31Z</dcterms:created>
  <dcterms:modified xsi:type="dcterms:W3CDTF">2022-11-17T05:16:33Z</dcterms:modified>
</cp:coreProperties>
</file>