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7079238" cy="327596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4" d="100"/>
          <a:sy n="14" d="100"/>
        </p:scale>
        <p:origin x="1836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80943" y="5361362"/>
            <a:ext cx="31517352" cy="11405211"/>
          </a:xfrm>
        </p:spPr>
        <p:txBody>
          <a:bodyPr anchor="b"/>
          <a:lstStyle>
            <a:lvl1pPr algn="ctr">
              <a:defRPr sz="2433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34905" y="17206402"/>
            <a:ext cx="27809429" cy="7909330"/>
          </a:xfrm>
        </p:spPr>
        <p:txBody>
          <a:bodyPr/>
          <a:lstStyle>
            <a:lvl1pPr marL="0" indent="0" algn="ctr">
              <a:buNone/>
              <a:defRPr sz="9732"/>
            </a:lvl1pPr>
            <a:lvl2pPr marL="1853946" indent="0" algn="ctr">
              <a:buNone/>
              <a:defRPr sz="8110"/>
            </a:lvl2pPr>
            <a:lvl3pPr marL="3707892" indent="0" algn="ctr">
              <a:buNone/>
              <a:defRPr sz="7299"/>
            </a:lvl3pPr>
            <a:lvl4pPr marL="5561838" indent="0" algn="ctr">
              <a:buNone/>
              <a:defRPr sz="6488"/>
            </a:lvl4pPr>
            <a:lvl5pPr marL="7415784" indent="0" algn="ctr">
              <a:buNone/>
              <a:defRPr sz="6488"/>
            </a:lvl5pPr>
            <a:lvl6pPr marL="9269730" indent="0" algn="ctr">
              <a:buNone/>
              <a:defRPr sz="6488"/>
            </a:lvl6pPr>
            <a:lvl7pPr marL="11123676" indent="0" algn="ctr">
              <a:buNone/>
              <a:defRPr sz="6488"/>
            </a:lvl7pPr>
            <a:lvl8pPr marL="12977622" indent="0" algn="ctr">
              <a:buNone/>
              <a:defRPr sz="6488"/>
            </a:lvl8pPr>
            <a:lvl9pPr marL="14831568" indent="0" algn="ctr">
              <a:buNone/>
              <a:defRPr sz="6488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28BA-25E4-4756-A3F0-00FE112751C2}" type="datetimeFigureOut">
              <a:rPr kumimoji="1" lang="ja-JP" altLang="en-US" smtClean="0"/>
              <a:t>2019/5/3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2FAB-98CF-4B81-90AD-DFA1FE2E7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252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28BA-25E4-4756-A3F0-00FE112751C2}" type="datetimeFigureOut">
              <a:rPr kumimoji="1" lang="ja-JP" altLang="en-US" smtClean="0"/>
              <a:t>2019/5/3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2FAB-98CF-4B81-90AD-DFA1FE2E7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545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534832" y="1744148"/>
            <a:ext cx="7995211" cy="2776228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9199" y="1744148"/>
            <a:ext cx="23522142" cy="2776228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28BA-25E4-4756-A3F0-00FE112751C2}" type="datetimeFigureOut">
              <a:rPr kumimoji="1" lang="ja-JP" altLang="en-US" smtClean="0"/>
              <a:t>2019/5/3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2FAB-98CF-4B81-90AD-DFA1FE2E7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93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28BA-25E4-4756-A3F0-00FE112751C2}" type="datetimeFigureOut">
              <a:rPr kumimoji="1" lang="ja-JP" altLang="en-US" smtClean="0"/>
              <a:t>2019/5/3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2FAB-98CF-4B81-90AD-DFA1FE2E7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5492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887" y="8167172"/>
            <a:ext cx="31980843" cy="13627102"/>
          </a:xfrm>
        </p:spPr>
        <p:txBody>
          <a:bodyPr anchor="b"/>
          <a:lstStyle>
            <a:lvl1pPr>
              <a:defRPr sz="2433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9887" y="21923192"/>
            <a:ext cx="31980843" cy="7166171"/>
          </a:xfrm>
        </p:spPr>
        <p:txBody>
          <a:bodyPr/>
          <a:lstStyle>
            <a:lvl1pPr marL="0" indent="0">
              <a:buNone/>
              <a:defRPr sz="9732">
                <a:solidFill>
                  <a:schemeClr val="tx1"/>
                </a:solidFill>
              </a:defRPr>
            </a:lvl1pPr>
            <a:lvl2pPr marL="1853946" indent="0">
              <a:buNone/>
              <a:defRPr sz="8110">
                <a:solidFill>
                  <a:schemeClr val="tx1">
                    <a:tint val="75000"/>
                  </a:schemeClr>
                </a:solidFill>
              </a:defRPr>
            </a:lvl2pPr>
            <a:lvl3pPr marL="3707892" indent="0">
              <a:buNone/>
              <a:defRPr sz="7299">
                <a:solidFill>
                  <a:schemeClr val="tx1">
                    <a:tint val="75000"/>
                  </a:schemeClr>
                </a:solidFill>
              </a:defRPr>
            </a:lvl3pPr>
            <a:lvl4pPr marL="5561838" indent="0">
              <a:buNone/>
              <a:defRPr sz="6488">
                <a:solidFill>
                  <a:schemeClr val="tx1">
                    <a:tint val="75000"/>
                  </a:schemeClr>
                </a:solidFill>
              </a:defRPr>
            </a:lvl4pPr>
            <a:lvl5pPr marL="7415784" indent="0">
              <a:buNone/>
              <a:defRPr sz="6488">
                <a:solidFill>
                  <a:schemeClr val="tx1">
                    <a:tint val="75000"/>
                  </a:schemeClr>
                </a:solidFill>
              </a:defRPr>
            </a:lvl5pPr>
            <a:lvl6pPr marL="9269730" indent="0">
              <a:buNone/>
              <a:defRPr sz="6488">
                <a:solidFill>
                  <a:schemeClr val="tx1">
                    <a:tint val="75000"/>
                  </a:schemeClr>
                </a:solidFill>
              </a:defRPr>
            </a:lvl6pPr>
            <a:lvl7pPr marL="11123676" indent="0">
              <a:buNone/>
              <a:defRPr sz="6488">
                <a:solidFill>
                  <a:schemeClr val="tx1">
                    <a:tint val="75000"/>
                  </a:schemeClr>
                </a:solidFill>
              </a:defRPr>
            </a:lvl7pPr>
            <a:lvl8pPr marL="12977622" indent="0">
              <a:buNone/>
              <a:defRPr sz="6488">
                <a:solidFill>
                  <a:schemeClr val="tx1">
                    <a:tint val="75000"/>
                  </a:schemeClr>
                </a:solidFill>
              </a:defRPr>
            </a:lvl8pPr>
            <a:lvl9pPr marL="14831568" indent="0">
              <a:buNone/>
              <a:defRPr sz="64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28BA-25E4-4756-A3F0-00FE112751C2}" type="datetimeFigureOut">
              <a:rPr kumimoji="1" lang="ja-JP" altLang="en-US" smtClean="0"/>
              <a:t>2019/5/3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2FAB-98CF-4B81-90AD-DFA1FE2E7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222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49198" y="8720740"/>
            <a:ext cx="15758676" cy="2078569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771364" y="8720740"/>
            <a:ext cx="15758676" cy="2078569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28BA-25E4-4756-A3F0-00FE112751C2}" type="datetimeFigureOut">
              <a:rPr kumimoji="1" lang="ja-JP" altLang="en-US" smtClean="0"/>
              <a:t>2019/5/3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2FAB-98CF-4B81-90AD-DFA1FE2E7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388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027" y="1744155"/>
            <a:ext cx="31980843" cy="633201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4031" y="8030666"/>
            <a:ext cx="15686253" cy="3935706"/>
          </a:xfrm>
        </p:spPr>
        <p:txBody>
          <a:bodyPr anchor="b"/>
          <a:lstStyle>
            <a:lvl1pPr marL="0" indent="0">
              <a:buNone/>
              <a:defRPr sz="9732" b="1"/>
            </a:lvl1pPr>
            <a:lvl2pPr marL="1853946" indent="0">
              <a:buNone/>
              <a:defRPr sz="8110" b="1"/>
            </a:lvl2pPr>
            <a:lvl3pPr marL="3707892" indent="0">
              <a:buNone/>
              <a:defRPr sz="7299" b="1"/>
            </a:lvl3pPr>
            <a:lvl4pPr marL="5561838" indent="0">
              <a:buNone/>
              <a:defRPr sz="6488" b="1"/>
            </a:lvl4pPr>
            <a:lvl5pPr marL="7415784" indent="0">
              <a:buNone/>
              <a:defRPr sz="6488" b="1"/>
            </a:lvl5pPr>
            <a:lvl6pPr marL="9269730" indent="0">
              <a:buNone/>
              <a:defRPr sz="6488" b="1"/>
            </a:lvl6pPr>
            <a:lvl7pPr marL="11123676" indent="0">
              <a:buNone/>
              <a:defRPr sz="6488" b="1"/>
            </a:lvl7pPr>
            <a:lvl8pPr marL="12977622" indent="0">
              <a:buNone/>
              <a:defRPr sz="6488" b="1"/>
            </a:lvl8pPr>
            <a:lvl9pPr marL="14831568" indent="0">
              <a:buNone/>
              <a:defRPr sz="6488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4031" y="11966372"/>
            <a:ext cx="15686253" cy="1760073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771366" y="8030666"/>
            <a:ext cx="15763506" cy="3935706"/>
          </a:xfrm>
        </p:spPr>
        <p:txBody>
          <a:bodyPr anchor="b"/>
          <a:lstStyle>
            <a:lvl1pPr marL="0" indent="0">
              <a:buNone/>
              <a:defRPr sz="9732" b="1"/>
            </a:lvl1pPr>
            <a:lvl2pPr marL="1853946" indent="0">
              <a:buNone/>
              <a:defRPr sz="8110" b="1"/>
            </a:lvl2pPr>
            <a:lvl3pPr marL="3707892" indent="0">
              <a:buNone/>
              <a:defRPr sz="7299" b="1"/>
            </a:lvl3pPr>
            <a:lvl4pPr marL="5561838" indent="0">
              <a:buNone/>
              <a:defRPr sz="6488" b="1"/>
            </a:lvl4pPr>
            <a:lvl5pPr marL="7415784" indent="0">
              <a:buNone/>
              <a:defRPr sz="6488" b="1"/>
            </a:lvl5pPr>
            <a:lvl6pPr marL="9269730" indent="0">
              <a:buNone/>
              <a:defRPr sz="6488" b="1"/>
            </a:lvl6pPr>
            <a:lvl7pPr marL="11123676" indent="0">
              <a:buNone/>
              <a:defRPr sz="6488" b="1"/>
            </a:lvl7pPr>
            <a:lvl8pPr marL="12977622" indent="0">
              <a:buNone/>
              <a:defRPr sz="6488" b="1"/>
            </a:lvl8pPr>
            <a:lvl9pPr marL="14831568" indent="0">
              <a:buNone/>
              <a:defRPr sz="6488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771366" y="11966372"/>
            <a:ext cx="15763506" cy="1760073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28BA-25E4-4756-A3F0-00FE112751C2}" type="datetimeFigureOut">
              <a:rPr kumimoji="1" lang="ja-JP" altLang="en-US" smtClean="0"/>
              <a:t>2019/5/3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2FAB-98CF-4B81-90AD-DFA1FE2E7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601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28BA-25E4-4756-A3F0-00FE112751C2}" type="datetimeFigureOut">
              <a:rPr kumimoji="1" lang="ja-JP" altLang="en-US" smtClean="0"/>
              <a:t>2019/5/3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2FAB-98CF-4B81-90AD-DFA1FE2E7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8865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28BA-25E4-4756-A3F0-00FE112751C2}" type="datetimeFigureOut">
              <a:rPr kumimoji="1" lang="ja-JP" altLang="en-US" smtClean="0"/>
              <a:t>2019/5/3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2FAB-98CF-4B81-90AD-DFA1FE2E7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8070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027" y="2183977"/>
            <a:ext cx="11959019" cy="7643918"/>
          </a:xfrm>
        </p:spPr>
        <p:txBody>
          <a:bodyPr anchor="b"/>
          <a:lstStyle>
            <a:lvl1pPr>
              <a:defRPr sz="1297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63506" y="4716790"/>
            <a:ext cx="18771364" cy="23280585"/>
          </a:xfrm>
        </p:spPr>
        <p:txBody>
          <a:bodyPr/>
          <a:lstStyle>
            <a:lvl1pPr>
              <a:defRPr sz="12976"/>
            </a:lvl1pPr>
            <a:lvl2pPr>
              <a:defRPr sz="11354"/>
            </a:lvl2pPr>
            <a:lvl3pPr>
              <a:defRPr sz="9732"/>
            </a:lvl3pPr>
            <a:lvl4pPr>
              <a:defRPr sz="8110"/>
            </a:lvl4pPr>
            <a:lvl5pPr>
              <a:defRPr sz="8110"/>
            </a:lvl5pPr>
            <a:lvl6pPr>
              <a:defRPr sz="8110"/>
            </a:lvl6pPr>
            <a:lvl7pPr>
              <a:defRPr sz="8110"/>
            </a:lvl7pPr>
            <a:lvl8pPr>
              <a:defRPr sz="8110"/>
            </a:lvl8pPr>
            <a:lvl9pPr>
              <a:defRPr sz="811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54027" y="9827895"/>
            <a:ext cx="11959019" cy="18207391"/>
          </a:xfrm>
        </p:spPr>
        <p:txBody>
          <a:bodyPr/>
          <a:lstStyle>
            <a:lvl1pPr marL="0" indent="0">
              <a:buNone/>
              <a:defRPr sz="6488"/>
            </a:lvl1pPr>
            <a:lvl2pPr marL="1853946" indent="0">
              <a:buNone/>
              <a:defRPr sz="5677"/>
            </a:lvl2pPr>
            <a:lvl3pPr marL="3707892" indent="0">
              <a:buNone/>
              <a:defRPr sz="4866"/>
            </a:lvl3pPr>
            <a:lvl4pPr marL="5561838" indent="0">
              <a:buNone/>
              <a:defRPr sz="4055"/>
            </a:lvl4pPr>
            <a:lvl5pPr marL="7415784" indent="0">
              <a:buNone/>
              <a:defRPr sz="4055"/>
            </a:lvl5pPr>
            <a:lvl6pPr marL="9269730" indent="0">
              <a:buNone/>
              <a:defRPr sz="4055"/>
            </a:lvl6pPr>
            <a:lvl7pPr marL="11123676" indent="0">
              <a:buNone/>
              <a:defRPr sz="4055"/>
            </a:lvl7pPr>
            <a:lvl8pPr marL="12977622" indent="0">
              <a:buNone/>
              <a:defRPr sz="4055"/>
            </a:lvl8pPr>
            <a:lvl9pPr marL="14831568" indent="0">
              <a:buNone/>
              <a:defRPr sz="405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28BA-25E4-4756-A3F0-00FE112751C2}" type="datetimeFigureOut">
              <a:rPr kumimoji="1" lang="ja-JP" altLang="en-US" smtClean="0"/>
              <a:t>2019/5/3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2FAB-98CF-4B81-90AD-DFA1FE2E7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65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027" y="2183977"/>
            <a:ext cx="11959019" cy="7643918"/>
          </a:xfrm>
        </p:spPr>
        <p:txBody>
          <a:bodyPr anchor="b"/>
          <a:lstStyle>
            <a:lvl1pPr>
              <a:defRPr sz="1297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763506" y="4716790"/>
            <a:ext cx="18771364" cy="23280585"/>
          </a:xfrm>
        </p:spPr>
        <p:txBody>
          <a:bodyPr anchor="t"/>
          <a:lstStyle>
            <a:lvl1pPr marL="0" indent="0">
              <a:buNone/>
              <a:defRPr sz="12976"/>
            </a:lvl1pPr>
            <a:lvl2pPr marL="1853946" indent="0">
              <a:buNone/>
              <a:defRPr sz="11354"/>
            </a:lvl2pPr>
            <a:lvl3pPr marL="3707892" indent="0">
              <a:buNone/>
              <a:defRPr sz="9732"/>
            </a:lvl3pPr>
            <a:lvl4pPr marL="5561838" indent="0">
              <a:buNone/>
              <a:defRPr sz="8110"/>
            </a:lvl4pPr>
            <a:lvl5pPr marL="7415784" indent="0">
              <a:buNone/>
              <a:defRPr sz="8110"/>
            </a:lvl5pPr>
            <a:lvl6pPr marL="9269730" indent="0">
              <a:buNone/>
              <a:defRPr sz="8110"/>
            </a:lvl6pPr>
            <a:lvl7pPr marL="11123676" indent="0">
              <a:buNone/>
              <a:defRPr sz="8110"/>
            </a:lvl7pPr>
            <a:lvl8pPr marL="12977622" indent="0">
              <a:buNone/>
              <a:defRPr sz="8110"/>
            </a:lvl8pPr>
            <a:lvl9pPr marL="14831568" indent="0">
              <a:buNone/>
              <a:defRPr sz="811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54027" y="9827895"/>
            <a:ext cx="11959019" cy="18207391"/>
          </a:xfrm>
        </p:spPr>
        <p:txBody>
          <a:bodyPr/>
          <a:lstStyle>
            <a:lvl1pPr marL="0" indent="0">
              <a:buNone/>
              <a:defRPr sz="6488"/>
            </a:lvl1pPr>
            <a:lvl2pPr marL="1853946" indent="0">
              <a:buNone/>
              <a:defRPr sz="5677"/>
            </a:lvl2pPr>
            <a:lvl3pPr marL="3707892" indent="0">
              <a:buNone/>
              <a:defRPr sz="4866"/>
            </a:lvl3pPr>
            <a:lvl4pPr marL="5561838" indent="0">
              <a:buNone/>
              <a:defRPr sz="4055"/>
            </a:lvl4pPr>
            <a:lvl5pPr marL="7415784" indent="0">
              <a:buNone/>
              <a:defRPr sz="4055"/>
            </a:lvl5pPr>
            <a:lvl6pPr marL="9269730" indent="0">
              <a:buNone/>
              <a:defRPr sz="4055"/>
            </a:lvl6pPr>
            <a:lvl7pPr marL="11123676" indent="0">
              <a:buNone/>
              <a:defRPr sz="4055"/>
            </a:lvl7pPr>
            <a:lvl8pPr marL="12977622" indent="0">
              <a:buNone/>
              <a:defRPr sz="4055"/>
            </a:lvl8pPr>
            <a:lvl9pPr marL="14831568" indent="0">
              <a:buNone/>
              <a:defRPr sz="405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28BA-25E4-4756-A3F0-00FE112751C2}" type="datetimeFigureOut">
              <a:rPr kumimoji="1" lang="ja-JP" altLang="en-US" smtClean="0"/>
              <a:t>2019/5/3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2FAB-98CF-4B81-90AD-DFA1FE2E7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49198" y="1744155"/>
            <a:ext cx="31980843" cy="6332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49198" y="8720740"/>
            <a:ext cx="31980843" cy="20785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49197" y="30363349"/>
            <a:ext cx="8342829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828BA-25E4-4756-A3F0-00FE112751C2}" type="datetimeFigureOut">
              <a:rPr kumimoji="1" lang="ja-JP" altLang="en-US" smtClean="0"/>
              <a:t>2019/5/3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282498" y="30363349"/>
            <a:ext cx="12514243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187212" y="30363349"/>
            <a:ext cx="8342829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B2FAB-98CF-4B81-90AD-DFA1FE2E7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4680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707892" rtl="0" eaLnBrk="1" latinLnBrk="0" hangingPunct="1">
        <a:lnSpc>
          <a:spcPct val="90000"/>
        </a:lnSpc>
        <a:spcBef>
          <a:spcPct val="0"/>
        </a:spcBef>
        <a:buNone/>
        <a:defRPr kumimoji="1" sz="178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6973" indent="-926973" algn="l" defTabSz="3707892" rtl="0" eaLnBrk="1" latinLnBrk="0" hangingPunct="1">
        <a:lnSpc>
          <a:spcPct val="90000"/>
        </a:lnSpc>
        <a:spcBef>
          <a:spcPts val="4055"/>
        </a:spcBef>
        <a:buFont typeface="Arial" panose="020B0604020202020204" pitchFamily="34" charset="0"/>
        <a:buChar char="•"/>
        <a:defRPr kumimoji="1" sz="11354" kern="1200">
          <a:solidFill>
            <a:schemeClr val="tx1"/>
          </a:solidFill>
          <a:latin typeface="+mn-lt"/>
          <a:ea typeface="+mn-ea"/>
          <a:cs typeface="+mn-cs"/>
        </a:defRPr>
      </a:lvl1pPr>
      <a:lvl2pPr marL="2780919" indent="-926973" algn="l" defTabSz="3707892" rtl="0" eaLnBrk="1" latinLnBrk="0" hangingPunct="1">
        <a:lnSpc>
          <a:spcPct val="90000"/>
        </a:lnSpc>
        <a:spcBef>
          <a:spcPts val="2027"/>
        </a:spcBef>
        <a:buFont typeface="Arial" panose="020B0604020202020204" pitchFamily="34" charset="0"/>
        <a:buChar char="•"/>
        <a:defRPr kumimoji="1" sz="9732" kern="1200">
          <a:solidFill>
            <a:schemeClr val="tx1"/>
          </a:solidFill>
          <a:latin typeface="+mn-lt"/>
          <a:ea typeface="+mn-ea"/>
          <a:cs typeface="+mn-cs"/>
        </a:defRPr>
      </a:lvl2pPr>
      <a:lvl3pPr marL="4634865" indent="-926973" algn="l" defTabSz="3707892" rtl="0" eaLnBrk="1" latinLnBrk="0" hangingPunct="1">
        <a:lnSpc>
          <a:spcPct val="90000"/>
        </a:lnSpc>
        <a:spcBef>
          <a:spcPts val="2027"/>
        </a:spcBef>
        <a:buFont typeface="Arial" panose="020B0604020202020204" pitchFamily="34" charset="0"/>
        <a:buChar char="•"/>
        <a:defRPr kumimoji="1" sz="8110" kern="1200">
          <a:solidFill>
            <a:schemeClr val="tx1"/>
          </a:solidFill>
          <a:latin typeface="+mn-lt"/>
          <a:ea typeface="+mn-ea"/>
          <a:cs typeface="+mn-cs"/>
        </a:defRPr>
      </a:lvl3pPr>
      <a:lvl4pPr marL="6488811" indent="-926973" algn="l" defTabSz="3707892" rtl="0" eaLnBrk="1" latinLnBrk="0" hangingPunct="1">
        <a:lnSpc>
          <a:spcPct val="90000"/>
        </a:lnSpc>
        <a:spcBef>
          <a:spcPts val="2027"/>
        </a:spcBef>
        <a:buFont typeface="Arial" panose="020B0604020202020204" pitchFamily="34" charset="0"/>
        <a:buChar char="•"/>
        <a:defRPr kumimoji="1" sz="7299" kern="1200">
          <a:solidFill>
            <a:schemeClr val="tx1"/>
          </a:solidFill>
          <a:latin typeface="+mn-lt"/>
          <a:ea typeface="+mn-ea"/>
          <a:cs typeface="+mn-cs"/>
        </a:defRPr>
      </a:lvl4pPr>
      <a:lvl5pPr marL="8342757" indent="-926973" algn="l" defTabSz="3707892" rtl="0" eaLnBrk="1" latinLnBrk="0" hangingPunct="1">
        <a:lnSpc>
          <a:spcPct val="90000"/>
        </a:lnSpc>
        <a:spcBef>
          <a:spcPts val="2027"/>
        </a:spcBef>
        <a:buFont typeface="Arial" panose="020B0604020202020204" pitchFamily="34" charset="0"/>
        <a:buChar char="•"/>
        <a:defRPr kumimoji="1" sz="7299" kern="1200">
          <a:solidFill>
            <a:schemeClr val="tx1"/>
          </a:solidFill>
          <a:latin typeface="+mn-lt"/>
          <a:ea typeface="+mn-ea"/>
          <a:cs typeface="+mn-cs"/>
        </a:defRPr>
      </a:lvl5pPr>
      <a:lvl6pPr marL="10196703" indent="-926973" algn="l" defTabSz="3707892" rtl="0" eaLnBrk="1" latinLnBrk="0" hangingPunct="1">
        <a:lnSpc>
          <a:spcPct val="90000"/>
        </a:lnSpc>
        <a:spcBef>
          <a:spcPts val="2027"/>
        </a:spcBef>
        <a:buFont typeface="Arial" panose="020B0604020202020204" pitchFamily="34" charset="0"/>
        <a:buChar char="•"/>
        <a:defRPr kumimoji="1" sz="7299" kern="1200">
          <a:solidFill>
            <a:schemeClr val="tx1"/>
          </a:solidFill>
          <a:latin typeface="+mn-lt"/>
          <a:ea typeface="+mn-ea"/>
          <a:cs typeface="+mn-cs"/>
        </a:defRPr>
      </a:lvl6pPr>
      <a:lvl7pPr marL="12050649" indent="-926973" algn="l" defTabSz="3707892" rtl="0" eaLnBrk="1" latinLnBrk="0" hangingPunct="1">
        <a:lnSpc>
          <a:spcPct val="90000"/>
        </a:lnSpc>
        <a:spcBef>
          <a:spcPts val="2027"/>
        </a:spcBef>
        <a:buFont typeface="Arial" panose="020B0604020202020204" pitchFamily="34" charset="0"/>
        <a:buChar char="•"/>
        <a:defRPr kumimoji="1" sz="7299" kern="1200">
          <a:solidFill>
            <a:schemeClr val="tx1"/>
          </a:solidFill>
          <a:latin typeface="+mn-lt"/>
          <a:ea typeface="+mn-ea"/>
          <a:cs typeface="+mn-cs"/>
        </a:defRPr>
      </a:lvl7pPr>
      <a:lvl8pPr marL="13904595" indent="-926973" algn="l" defTabSz="3707892" rtl="0" eaLnBrk="1" latinLnBrk="0" hangingPunct="1">
        <a:lnSpc>
          <a:spcPct val="90000"/>
        </a:lnSpc>
        <a:spcBef>
          <a:spcPts val="2027"/>
        </a:spcBef>
        <a:buFont typeface="Arial" panose="020B0604020202020204" pitchFamily="34" charset="0"/>
        <a:buChar char="•"/>
        <a:defRPr kumimoji="1" sz="7299" kern="1200">
          <a:solidFill>
            <a:schemeClr val="tx1"/>
          </a:solidFill>
          <a:latin typeface="+mn-lt"/>
          <a:ea typeface="+mn-ea"/>
          <a:cs typeface="+mn-cs"/>
        </a:defRPr>
      </a:lvl8pPr>
      <a:lvl9pPr marL="15758541" indent="-926973" algn="l" defTabSz="3707892" rtl="0" eaLnBrk="1" latinLnBrk="0" hangingPunct="1">
        <a:lnSpc>
          <a:spcPct val="90000"/>
        </a:lnSpc>
        <a:spcBef>
          <a:spcPts val="2027"/>
        </a:spcBef>
        <a:buFont typeface="Arial" panose="020B0604020202020204" pitchFamily="34" charset="0"/>
        <a:buChar char="•"/>
        <a:defRPr kumimoji="1" sz="72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07892" rtl="0" eaLnBrk="1" latinLnBrk="0" hangingPunct="1">
        <a:defRPr kumimoji="1" sz="7299" kern="1200">
          <a:solidFill>
            <a:schemeClr val="tx1"/>
          </a:solidFill>
          <a:latin typeface="+mn-lt"/>
          <a:ea typeface="+mn-ea"/>
          <a:cs typeface="+mn-cs"/>
        </a:defRPr>
      </a:lvl1pPr>
      <a:lvl2pPr marL="1853946" algn="l" defTabSz="3707892" rtl="0" eaLnBrk="1" latinLnBrk="0" hangingPunct="1">
        <a:defRPr kumimoji="1" sz="7299" kern="1200">
          <a:solidFill>
            <a:schemeClr val="tx1"/>
          </a:solidFill>
          <a:latin typeface="+mn-lt"/>
          <a:ea typeface="+mn-ea"/>
          <a:cs typeface="+mn-cs"/>
        </a:defRPr>
      </a:lvl2pPr>
      <a:lvl3pPr marL="3707892" algn="l" defTabSz="3707892" rtl="0" eaLnBrk="1" latinLnBrk="0" hangingPunct="1">
        <a:defRPr kumimoji="1" sz="7299" kern="1200">
          <a:solidFill>
            <a:schemeClr val="tx1"/>
          </a:solidFill>
          <a:latin typeface="+mn-lt"/>
          <a:ea typeface="+mn-ea"/>
          <a:cs typeface="+mn-cs"/>
        </a:defRPr>
      </a:lvl3pPr>
      <a:lvl4pPr marL="5561838" algn="l" defTabSz="3707892" rtl="0" eaLnBrk="1" latinLnBrk="0" hangingPunct="1">
        <a:defRPr kumimoji="1" sz="7299" kern="1200">
          <a:solidFill>
            <a:schemeClr val="tx1"/>
          </a:solidFill>
          <a:latin typeface="+mn-lt"/>
          <a:ea typeface="+mn-ea"/>
          <a:cs typeface="+mn-cs"/>
        </a:defRPr>
      </a:lvl4pPr>
      <a:lvl5pPr marL="7415784" algn="l" defTabSz="3707892" rtl="0" eaLnBrk="1" latinLnBrk="0" hangingPunct="1">
        <a:defRPr kumimoji="1" sz="7299" kern="1200">
          <a:solidFill>
            <a:schemeClr val="tx1"/>
          </a:solidFill>
          <a:latin typeface="+mn-lt"/>
          <a:ea typeface="+mn-ea"/>
          <a:cs typeface="+mn-cs"/>
        </a:defRPr>
      </a:lvl5pPr>
      <a:lvl6pPr marL="9269730" algn="l" defTabSz="3707892" rtl="0" eaLnBrk="1" latinLnBrk="0" hangingPunct="1">
        <a:defRPr kumimoji="1" sz="7299" kern="1200">
          <a:solidFill>
            <a:schemeClr val="tx1"/>
          </a:solidFill>
          <a:latin typeface="+mn-lt"/>
          <a:ea typeface="+mn-ea"/>
          <a:cs typeface="+mn-cs"/>
        </a:defRPr>
      </a:lvl6pPr>
      <a:lvl7pPr marL="11123676" algn="l" defTabSz="3707892" rtl="0" eaLnBrk="1" latinLnBrk="0" hangingPunct="1">
        <a:defRPr kumimoji="1" sz="7299" kern="1200">
          <a:solidFill>
            <a:schemeClr val="tx1"/>
          </a:solidFill>
          <a:latin typeface="+mn-lt"/>
          <a:ea typeface="+mn-ea"/>
          <a:cs typeface="+mn-cs"/>
        </a:defRPr>
      </a:lvl7pPr>
      <a:lvl8pPr marL="12977622" algn="l" defTabSz="3707892" rtl="0" eaLnBrk="1" latinLnBrk="0" hangingPunct="1">
        <a:defRPr kumimoji="1" sz="7299" kern="1200">
          <a:solidFill>
            <a:schemeClr val="tx1"/>
          </a:solidFill>
          <a:latin typeface="+mn-lt"/>
          <a:ea typeface="+mn-ea"/>
          <a:cs typeface="+mn-cs"/>
        </a:defRPr>
      </a:lvl8pPr>
      <a:lvl9pPr marL="14831568" algn="l" defTabSz="3707892" rtl="0" eaLnBrk="1" latinLnBrk="0" hangingPunct="1">
        <a:defRPr kumimoji="1" sz="72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9361BE-C6D1-40C8-87E4-2B3969D5E2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248507" y="14098679"/>
            <a:ext cx="1853962" cy="3107723"/>
          </a:xfrm>
        </p:spPr>
        <p:txBody>
          <a:bodyPr>
            <a:normAutofit fontScale="90000"/>
          </a:bodyPr>
          <a:lstStyle/>
          <a:p>
            <a:endParaRPr kumimoji="1" lang="ja-JP" altLang="en-US" dirty="0"/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AD4663DB-3A82-4CF6-868B-04DF36DFC9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4490224" y="19888200"/>
            <a:ext cx="2337395" cy="4884632"/>
          </a:xfr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kumimoji="1" lang="ja-JP" altLang="en-US" dirty="0"/>
          </a:p>
        </p:txBody>
      </p:sp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725D052B-F3DD-4B1F-A8CA-F23F680DB7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60907"/>
              </p:ext>
            </p:extLst>
          </p:nvPr>
        </p:nvGraphicFramePr>
        <p:xfrm>
          <a:off x="1257301" y="1428750"/>
          <a:ext cx="34690047" cy="29603699"/>
        </p:xfrm>
        <a:graphic>
          <a:graphicData uri="http://schemas.openxmlformats.org/drawingml/2006/table">
            <a:tbl>
              <a:tblPr firstRow="1" bandRow="1"/>
              <a:tblGrid>
                <a:gridCol w="4955721">
                  <a:extLst>
                    <a:ext uri="{9D8B030D-6E8A-4147-A177-3AD203B41FA5}">
                      <a16:colId xmlns:a16="http://schemas.microsoft.com/office/drawing/2014/main" val="448145845"/>
                    </a:ext>
                  </a:extLst>
                </a:gridCol>
                <a:gridCol w="4955721">
                  <a:extLst>
                    <a:ext uri="{9D8B030D-6E8A-4147-A177-3AD203B41FA5}">
                      <a16:colId xmlns:a16="http://schemas.microsoft.com/office/drawing/2014/main" val="1532171569"/>
                    </a:ext>
                  </a:extLst>
                </a:gridCol>
                <a:gridCol w="4955721">
                  <a:extLst>
                    <a:ext uri="{9D8B030D-6E8A-4147-A177-3AD203B41FA5}">
                      <a16:colId xmlns:a16="http://schemas.microsoft.com/office/drawing/2014/main" val="830883256"/>
                    </a:ext>
                  </a:extLst>
                </a:gridCol>
                <a:gridCol w="4955721">
                  <a:extLst>
                    <a:ext uri="{9D8B030D-6E8A-4147-A177-3AD203B41FA5}">
                      <a16:colId xmlns:a16="http://schemas.microsoft.com/office/drawing/2014/main" val="832746561"/>
                    </a:ext>
                  </a:extLst>
                </a:gridCol>
                <a:gridCol w="4955721">
                  <a:extLst>
                    <a:ext uri="{9D8B030D-6E8A-4147-A177-3AD203B41FA5}">
                      <a16:colId xmlns:a16="http://schemas.microsoft.com/office/drawing/2014/main" val="227954858"/>
                    </a:ext>
                  </a:extLst>
                </a:gridCol>
                <a:gridCol w="4955721">
                  <a:extLst>
                    <a:ext uri="{9D8B030D-6E8A-4147-A177-3AD203B41FA5}">
                      <a16:colId xmlns:a16="http://schemas.microsoft.com/office/drawing/2014/main" val="3863777167"/>
                    </a:ext>
                  </a:extLst>
                </a:gridCol>
                <a:gridCol w="4955721">
                  <a:extLst>
                    <a:ext uri="{9D8B030D-6E8A-4147-A177-3AD203B41FA5}">
                      <a16:colId xmlns:a16="http://schemas.microsoft.com/office/drawing/2014/main" val="1289737668"/>
                    </a:ext>
                  </a:extLst>
                </a:gridCol>
              </a:tblGrid>
              <a:tr h="1704394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　　</a:t>
                      </a:r>
                      <a:r>
                        <a:rPr kumimoji="1" lang="ja-JP" altLang="en-US" dirty="0">
                          <a:solidFill>
                            <a:srgbClr val="FF0000"/>
                          </a:solidFill>
                        </a:rPr>
                        <a:t>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　　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　　火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　　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　　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　　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　　</a:t>
                      </a:r>
                      <a:r>
                        <a:rPr kumimoji="1" lang="ja-JP" altLang="en-US" dirty="0">
                          <a:solidFill>
                            <a:srgbClr val="0070C0"/>
                          </a:solidFill>
                        </a:rPr>
                        <a:t>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565770"/>
                  </a:ext>
                </a:extLst>
              </a:tr>
              <a:tr h="5579861">
                <a:tc>
                  <a:txBody>
                    <a:bodyPr/>
                    <a:lstStyle/>
                    <a:p>
                      <a:r>
                        <a:rPr kumimoji="1" lang="ja-JP" altLang="en-US" sz="540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kumimoji="1" lang="ja-JP" altLang="en-US" sz="54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２８</a:t>
                      </a:r>
                      <a:endParaRPr kumimoji="1" lang="en-US" altLang="ja-JP" sz="5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ja-JP" altLang="en-US" sz="54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２９</a:t>
                      </a:r>
                      <a:endParaRPr kumimoji="1" lang="en-US" altLang="ja-JP" sz="5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ja-JP" altLang="en-US" sz="54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３０</a:t>
                      </a:r>
                      <a:endParaRPr kumimoji="1" lang="en-US" altLang="ja-JP" sz="5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 １</a:t>
                      </a:r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5400" dirty="0">
                          <a:solidFill>
                            <a:srgbClr val="FF0000"/>
                          </a:solidFill>
                        </a:rPr>
                        <a:t> 即位の日</a:t>
                      </a:r>
                      <a:endParaRPr kumimoji="1" lang="en-US" altLang="ja-JP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 ２</a:t>
                      </a:r>
                      <a:endParaRPr kumimoji="1" lang="en-US" altLang="ja-JP" sz="5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 ３</a:t>
                      </a:r>
                      <a:endParaRPr kumimoji="1" lang="en-US" altLang="ja-JP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rgbClr val="0070C0"/>
                          </a:solidFill>
                        </a:rPr>
                        <a:t> 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850387"/>
                  </a:ext>
                </a:extLst>
              </a:tr>
              <a:tr h="5579861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 </a:t>
                      </a:r>
                      <a:r>
                        <a:rPr kumimoji="1" lang="ja-JP" altLang="en-US" dirty="0">
                          <a:solidFill>
                            <a:srgbClr val="FF0000"/>
                          </a:solidFill>
                        </a:rPr>
                        <a:t>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 ６</a:t>
                      </a:r>
                      <a:endParaRPr kumimoji="1" lang="en-US" altLang="ja-JP" sz="7299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7299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7299" dirty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kumimoji="1" lang="ja-JP" altLang="en-US" sz="9600" dirty="0">
                          <a:solidFill>
                            <a:srgbClr val="FF0000"/>
                          </a:solidFill>
                        </a:rPr>
                        <a:t>定休日</a:t>
                      </a:r>
                      <a:endParaRPr kumimoji="1" lang="en-US" altLang="ja-JP" sz="9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 ７</a:t>
                      </a: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r>
                        <a:rPr kumimoji="1" lang="ja-JP" altLang="en-US" sz="9600" dirty="0"/>
                        <a:t>  </a:t>
                      </a:r>
                      <a:r>
                        <a:rPr kumimoji="1" lang="ja-JP" altLang="en-US" sz="9600" dirty="0">
                          <a:solidFill>
                            <a:srgbClr val="FF0000"/>
                          </a:solidFill>
                        </a:rPr>
                        <a:t>定休日</a:t>
                      </a:r>
                      <a:endParaRPr kumimoji="1" lang="en-US" altLang="ja-JP" sz="9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 ８</a:t>
                      </a:r>
                      <a:endParaRPr kumimoji="1" lang="en-US" altLang="ja-JP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 ９</a:t>
                      </a:r>
                      <a:endParaRPr kumimoji="1" lang="en-US" altLang="ja-JP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 １０</a:t>
                      </a:r>
                      <a:endParaRPr kumimoji="1" lang="en-US" altLang="ja-JP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rgbClr val="0070C0"/>
                          </a:solidFill>
                        </a:rPr>
                        <a:t> １１</a:t>
                      </a:r>
                      <a:endParaRPr kumimoji="1" lang="en-US" altLang="ja-JP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409180"/>
                  </a:ext>
                </a:extLst>
              </a:tr>
              <a:tr h="5579861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 </a:t>
                      </a:r>
                      <a:r>
                        <a:rPr kumimoji="1" lang="ja-JP" altLang="en-US" dirty="0">
                          <a:solidFill>
                            <a:srgbClr val="FF0000"/>
                          </a:solidFill>
                        </a:rPr>
                        <a:t>１２</a:t>
                      </a:r>
                      <a:endParaRPr kumimoji="1" lang="en-US" altLang="ja-JP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 １３</a:t>
                      </a:r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sz="9600" dirty="0">
                          <a:solidFill>
                            <a:srgbClr val="FF0000"/>
                          </a:solidFill>
                        </a:rPr>
                        <a:t>  定休日</a:t>
                      </a:r>
                      <a:endParaRPr kumimoji="1" lang="en-US" altLang="ja-JP" sz="9600" dirty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 １４</a:t>
                      </a: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r>
                        <a:rPr kumimoji="1" lang="ja-JP" altLang="en-US" sz="8800" dirty="0"/>
                        <a:t> 本郷休み</a:t>
                      </a:r>
                      <a:endParaRPr kumimoji="1" lang="en-US" altLang="ja-JP" sz="8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 １５</a:t>
                      </a: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r>
                        <a:rPr kumimoji="1" lang="ja-JP" altLang="en-US" sz="8800" dirty="0"/>
                        <a:t> 藤井休み</a:t>
                      </a:r>
                      <a:endParaRPr kumimoji="1" lang="en-US" altLang="ja-JP" sz="8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 １６</a:t>
                      </a:r>
                      <a:endParaRPr kumimoji="1" lang="en-US" altLang="ja-JP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 １７</a:t>
                      </a:r>
                      <a:endParaRPr kumimoji="1" lang="en-US" altLang="ja-JP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 </a:t>
                      </a:r>
                      <a:r>
                        <a:rPr kumimoji="1" lang="ja-JP" altLang="en-US" dirty="0">
                          <a:solidFill>
                            <a:srgbClr val="0070C0"/>
                          </a:solidFill>
                        </a:rPr>
                        <a:t>１８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363046"/>
                  </a:ext>
                </a:extLst>
              </a:tr>
              <a:tr h="5579861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rgbClr val="FF0000"/>
                          </a:solidFill>
                        </a:rPr>
                        <a:t> １９</a:t>
                      </a:r>
                      <a:endParaRPr kumimoji="1" lang="en-US" altLang="ja-JP" dirty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en-US" altLang="ja-JP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sz="9600" dirty="0">
                          <a:solidFill>
                            <a:srgbClr val="FF0000"/>
                          </a:solidFill>
                        </a:rPr>
                        <a:t>  定休日</a:t>
                      </a:r>
                      <a:endParaRPr kumimoji="1" lang="en-US" altLang="ja-JP" sz="9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 ２０</a:t>
                      </a: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r>
                        <a:rPr kumimoji="1" lang="ja-JP" altLang="en-US" sz="9600" dirty="0">
                          <a:solidFill>
                            <a:srgbClr val="FF0000"/>
                          </a:solidFill>
                        </a:rPr>
                        <a:t>  定休日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 ２１</a:t>
                      </a: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r>
                        <a:rPr kumimoji="1" lang="ja-JP" altLang="en-US" sz="8800" dirty="0"/>
                        <a:t> 宮前休み</a:t>
                      </a:r>
                      <a:endParaRPr kumimoji="1" lang="en-US" altLang="ja-JP" sz="8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 ２２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 ２３</a:t>
                      </a:r>
                      <a:endParaRPr kumimoji="1" lang="en-US" altLang="ja-JP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 ２４</a:t>
                      </a:r>
                      <a:endParaRPr kumimoji="1" lang="en-US" altLang="ja-JP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 </a:t>
                      </a:r>
                      <a:r>
                        <a:rPr kumimoji="1" lang="ja-JP" altLang="en-US" dirty="0">
                          <a:solidFill>
                            <a:schemeClr val="accent1"/>
                          </a:solidFill>
                        </a:rPr>
                        <a:t>２５</a:t>
                      </a:r>
                      <a:endParaRPr kumimoji="1" lang="en-US" altLang="ja-JP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984450"/>
                  </a:ext>
                </a:extLst>
              </a:tr>
              <a:tr h="5579861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 </a:t>
                      </a:r>
                      <a:r>
                        <a:rPr kumimoji="1" lang="ja-JP" altLang="en-US" dirty="0">
                          <a:solidFill>
                            <a:srgbClr val="FF0000"/>
                          </a:solidFill>
                        </a:rPr>
                        <a:t>２６</a:t>
                      </a:r>
                      <a:endParaRPr kumimoji="1" lang="en-US" altLang="ja-JP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 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２７</a:t>
                      </a:r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sz="9600" dirty="0">
                          <a:solidFill>
                            <a:srgbClr val="FF0000"/>
                          </a:solidFill>
                        </a:rPr>
                        <a:t>  定休日</a:t>
                      </a:r>
                      <a:endParaRPr kumimoji="1" lang="en-US" altLang="ja-JP" sz="9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 </a:t>
                      </a:r>
                      <a:r>
                        <a:rPr kumimoji="1" lang="ja-JP" altLang="en-US" sz="7200" dirty="0">
                          <a:solidFill>
                            <a:schemeClr val="tx1"/>
                          </a:solidFill>
                        </a:rPr>
                        <a:t>２８</a:t>
                      </a:r>
                      <a:endParaRPr kumimoji="1" lang="en-US" altLang="ja-JP" sz="7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54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２９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5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kumimoji="1" lang="ja-JP" altLang="en-US" sz="54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３０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5400" dirty="0">
                          <a:solidFill>
                            <a:srgbClr val="FF5050"/>
                          </a:solidFill>
                        </a:rPr>
                        <a:t> </a:t>
                      </a:r>
                      <a:r>
                        <a:rPr kumimoji="1" lang="ja-JP" altLang="en-US" sz="54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３１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54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１</a:t>
                      </a:r>
                      <a:endParaRPr kumimoji="1" lang="en-US" altLang="ja-JP" sz="5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773557"/>
                  </a:ext>
                </a:extLst>
              </a:tr>
            </a:tbl>
          </a:graphicData>
        </a:graphic>
      </p:graphicFrame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B6FB5BC3-3D0D-48D6-83BD-8BEFDACB90C3}"/>
              </a:ext>
            </a:extLst>
          </p:cNvPr>
          <p:cNvCxnSpPr>
            <a:cxnSpLocks/>
          </p:cNvCxnSpPr>
          <p:nvPr/>
        </p:nvCxnSpPr>
        <p:spPr>
          <a:xfrm flipH="1">
            <a:off x="-11315699" y="26174700"/>
            <a:ext cx="491489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6F1B39A4-19F2-4800-ADBD-4E6AC97E697F}"/>
              </a:ext>
            </a:extLst>
          </p:cNvPr>
          <p:cNvCxnSpPr/>
          <p:nvPr/>
        </p:nvCxnSpPr>
        <p:spPr>
          <a:xfrm>
            <a:off x="-16287750" y="24156866"/>
            <a:ext cx="988694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8329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2643</TotalTime>
  <Words>93</Words>
  <Application>Microsoft Office PowerPoint</Application>
  <PresentationFormat>ユーザー設定</PresentationFormat>
  <Paragraphs>61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宮前洋子</dc:creator>
  <cp:lastModifiedBy>洋子 宮前</cp:lastModifiedBy>
  <cp:revision>58</cp:revision>
  <dcterms:created xsi:type="dcterms:W3CDTF">2018-01-30T08:05:17Z</dcterms:created>
  <dcterms:modified xsi:type="dcterms:W3CDTF">2019-05-04T05:34:11Z</dcterms:modified>
</cp:coreProperties>
</file>